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8529-2D64-4FDE-85F7-EFC526454E15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A2BDF6D-7798-49AC-A68D-266E032C6E2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8529-2D64-4FDE-85F7-EFC526454E15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BDF6D-7798-49AC-A68D-266E032C6E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8529-2D64-4FDE-85F7-EFC526454E15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BDF6D-7798-49AC-A68D-266E032C6E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8529-2D64-4FDE-85F7-EFC526454E15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BDF6D-7798-49AC-A68D-266E032C6E2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8529-2D64-4FDE-85F7-EFC526454E15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A2BDF6D-7798-49AC-A68D-266E032C6E2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8529-2D64-4FDE-85F7-EFC526454E15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BDF6D-7798-49AC-A68D-266E032C6E2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8529-2D64-4FDE-85F7-EFC526454E15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BDF6D-7798-49AC-A68D-266E032C6E2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8529-2D64-4FDE-85F7-EFC526454E15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BDF6D-7798-49AC-A68D-266E032C6E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8529-2D64-4FDE-85F7-EFC526454E15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BDF6D-7798-49AC-A68D-266E032C6E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8529-2D64-4FDE-85F7-EFC526454E15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BDF6D-7798-49AC-A68D-266E032C6E2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8529-2D64-4FDE-85F7-EFC526454E15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A2BDF6D-7798-49AC-A68D-266E032C6E2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78E8529-2D64-4FDE-85F7-EFC526454E15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A2BDF6D-7798-49AC-A68D-266E032C6E2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omic Sans MS" pitchFamily="66" charset="0"/>
              </a:rPr>
              <a:t>Use inversion to form questions.</a:t>
            </a:r>
            <a:endParaRPr lang="en-US" sz="3600" dirty="0">
              <a:latin typeface="Comic Sans MS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Inversion practice</a:t>
            </a:r>
            <a:endParaRPr lang="en-US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97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Nous </a:t>
            </a:r>
            <a:r>
              <a:rPr lang="en-US" dirty="0" err="1" smtClean="0">
                <a:latin typeface="Comic Sans MS" pitchFamily="66" charset="0"/>
              </a:rPr>
              <a:t>faisons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une</a:t>
            </a:r>
            <a:r>
              <a:rPr lang="en-US" dirty="0" smtClean="0">
                <a:latin typeface="Comic Sans MS" pitchFamily="66" charset="0"/>
              </a:rPr>
              <a:t> promenade.</a:t>
            </a:r>
          </a:p>
          <a:p>
            <a:r>
              <a:rPr lang="en-US" dirty="0" err="1" smtClean="0">
                <a:latin typeface="Comic Sans MS" pitchFamily="66" charset="0"/>
              </a:rPr>
              <a:t>Faisons</a:t>
            </a:r>
            <a:r>
              <a:rPr lang="en-US" dirty="0" smtClean="0">
                <a:latin typeface="Comic Sans MS" pitchFamily="66" charset="0"/>
              </a:rPr>
              <a:t>-nous </a:t>
            </a:r>
            <a:r>
              <a:rPr lang="en-US" dirty="0" err="1" smtClean="0">
                <a:latin typeface="Comic Sans MS" pitchFamily="66" charset="0"/>
              </a:rPr>
              <a:t>une</a:t>
            </a:r>
            <a:r>
              <a:rPr lang="en-US" dirty="0" smtClean="0">
                <a:latin typeface="Comic Sans MS" pitchFamily="66" charset="0"/>
              </a:rPr>
              <a:t> promenade?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1026" name="Picture 2" descr="C:\Users\pcedrone\AppData\Local\Microsoft\Windows\Temporary Internet Files\Content.IE5\6O8916VP\MC90043616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5075" y="3619500"/>
            <a:ext cx="1841500" cy="161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5088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Elle </a:t>
            </a:r>
            <a:r>
              <a:rPr lang="en-US" dirty="0" err="1" smtClean="0">
                <a:latin typeface="Comic Sans MS" pitchFamily="66" charset="0"/>
              </a:rPr>
              <a:t>dessine</a:t>
            </a:r>
            <a:r>
              <a:rPr lang="en-US" dirty="0" smtClean="0">
                <a:latin typeface="Comic Sans MS" pitchFamily="66" charset="0"/>
              </a:rPr>
              <a:t> avec des crayons de </a:t>
            </a:r>
            <a:r>
              <a:rPr lang="en-US" dirty="0" err="1" smtClean="0">
                <a:latin typeface="Comic Sans MS" pitchFamily="66" charset="0"/>
              </a:rPr>
              <a:t>couleur</a:t>
            </a:r>
            <a:r>
              <a:rPr lang="en-US" dirty="0" smtClean="0">
                <a:latin typeface="Comic Sans MS" pitchFamily="66" charset="0"/>
              </a:rPr>
              <a:t>.</a:t>
            </a:r>
          </a:p>
          <a:p>
            <a:r>
              <a:rPr lang="en-US" dirty="0" err="1" smtClean="0">
                <a:latin typeface="Comic Sans MS" pitchFamily="66" charset="0"/>
              </a:rPr>
              <a:t>Dessine</a:t>
            </a:r>
            <a:r>
              <a:rPr lang="en-US" dirty="0" smtClean="0">
                <a:latin typeface="Comic Sans MS" pitchFamily="66" charset="0"/>
              </a:rPr>
              <a:t>-t-</a:t>
            </a:r>
            <a:r>
              <a:rPr lang="en-US" dirty="0" err="1" smtClean="0">
                <a:latin typeface="Comic Sans MS" pitchFamily="66" charset="0"/>
              </a:rPr>
              <a:t>elle</a:t>
            </a:r>
            <a:r>
              <a:rPr lang="en-US" dirty="0" smtClean="0">
                <a:latin typeface="Comic Sans MS" pitchFamily="66" charset="0"/>
              </a:rPr>
              <a:t> avec des crayons de </a:t>
            </a:r>
            <a:r>
              <a:rPr lang="en-US" dirty="0" err="1" smtClean="0">
                <a:latin typeface="Comic Sans MS" pitchFamily="66" charset="0"/>
              </a:rPr>
              <a:t>couleur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2050" name="Picture 2" descr="C:\Users\pcedrone\AppData\Local\Microsoft\Windows\Temporary Internet Files\Content.IE5\KMKF4GJS\MC90033815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330574"/>
            <a:ext cx="1851025" cy="223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362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Suzette </a:t>
            </a:r>
            <a:r>
              <a:rPr lang="en-US" dirty="0" err="1" smtClean="0">
                <a:latin typeface="Comic Sans MS" pitchFamily="66" charset="0"/>
              </a:rPr>
              <a:t>va</a:t>
            </a:r>
            <a:r>
              <a:rPr lang="en-US" dirty="0" smtClean="0">
                <a:latin typeface="Comic Sans MS" pitchFamily="66" charset="0"/>
              </a:rPr>
              <a:t> à la poste.</a:t>
            </a:r>
          </a:p>
          <a:p>
            <a:r>
              <a:rPr lang="en-US" dirty="0" smtClean="0">
                <a:latin typeface="Comic Sans MS" pitchFamily="66" charset="0"/>
              </a:rPr>
              <a:t>Suzette, </a:t>
            </a:r>
            <a:r>
              <a:rPr lang="en-US" dirty="0" err="1" smtClean="0">
                <a:latin typeface="Comic Sans MS" pitchFamily="66" charset="0"/>
              </a:rPr>
              <a:t>va</a:t>
            </a:r>
            <a:r>
              <a:rPr lang="en-US" dirty="0" smtClean="0">
                <a:latin typeface="Comic Sans MS" pitchFamily="66" charset="0"/>
              </a:rPr>
              <a:t>-t-</a:t>
            </a:r>
            <a:r>
              <a:rPr lang="en-US" dirty="0" err="1" smtClean="0">
                <a:latin typeface="Comic Sans MS" pitchFamily="66" charset="0"/>
              </a:rPr>
              <a:t>elle</a:t>
            </a:r>
            <a:r>
              <a:rPr lang="en-US" dirty="0" smtClean="0">
                <a:latin typeface="Comic Sans MS" pitchFamily="66" charset="0"/>
              </a:rPr>
              <a:t> à la poste?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3074" name="Picture 2" descr="C:\Users\pcedrone\AppData\Local\Microsoft\Windows\Temporary Internet Files\Content.IE5\6O8916VP\MC90031002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9377" y="3581400"/>
            <a:ext cx="2412823" cy="2220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2952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>
                <a:latin typeface="Comic Sans MS" pitchFamily="66" charset="0"/>
              </a:rPr>
              <a:t>Quand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est-ce-que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vous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nagez</a:t>
            </a:r>
            <a:r>
              <a:rPr lang="en-US" dirty="0" smtClean="0">
                <a:latin typeface="Comic Sans MS" pitchFamily="66" charset="0"/>
              </a:rPr>
              <a:t>?</a:t>
            </a:r>
          </a:p>
          <a:p>
            <a:r>
              <a:rPr lang="en-US" dirty="0" err="1" smtClean="0">
                <a:latin typeface="Comic Sans MS" pitchFamily="66" charset="0"/>
              </a:rPr>
              <a:t>Quand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nagez-vous</a:t>
            </a:r>
            <a:r>
              <a:rPr lang="en-US" dirty="0" smtClean="0">
                <a:latin typeface="Comic Sans MS" pitchFamily="66" charset="0"/>
              </a:rPr>
              <a:t>?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4098" name="Picture 2" descr="C:\Users\pcedrone\AppData\Local\Microsoft\Windows\Temporary Internet Files\Content.IE5\KMKF4GJS\MC90023136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2538" y="3500438"/>
            <a:ext cx="2597150" cy="1760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3637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>
                <a:latin typeface="Comic Sans MS" pitchFamily="66" charset="0"/>
              </a:rPr>
              <a:t>Vous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avez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mangé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une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tartine</a:t>
            </a:r>
            <a:r>
              <a:rPr lang="en-US" dirty="0" smtClean="0">
                <a:latin typeface="Comic Sans MS" pitchFamily="66" charset="0"/>
              </a:rPr>
              <a:t>?</a:t>
            </a:r>
          </a:p>
          <a:p>
            <a:r>
              <a:rPr lang="en-US" dirty="0" err="1" smtClean="0">
                <a:latin typeface="Comic Sans MS" pitchFamily="66" charset="0"/>
              </a:rPr>
              <a:t>Avez-vous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mangé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une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tartine</a:t>
            </a:r>
            <a:r>
              <a:rPr lang="en-US" dirty="0" smtClean="0">
                <a:latin typeface="Comic Sans MS" pitchFamily="66" charset="0"/>
              </a:rPr>
              <a:t>?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5122" name="Picture 2" descr="C:\Users\pcedrone\AppData\Local\Microsoft\Windows\Temporary Internet Files\Content.IE5\6QG5TE6J\MP90040280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200" y="2971800"/>
            <a:ext cx="6400800" cy="326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4982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 </a:t>
            </a:r>
            <a:r>
              <a:rPr lang="en-US" dirty="0" err="1" smtClean="0"/>
              <a:t>Pharmacie</a:t>
            </a:r>
            <a:r>
              <a:rPr lang="en-US" dirty="0" smtClean="0"/>
              <a:t> du </a:t>
            </a:r>
            <a:r>
              <a:rPr lang="en-US" dirty="0" err="1" smtClean="0"/>
              <a:t>Gardet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324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162 Rue </a:t>
            </a:r>
            <a:r>
              <a:rPr lang="en-US" dirty="0" err="1" smtClean="0">
                <a:latin typeface="Comic Sans MS" panose="030F0702030302020204" pitchFamily="66" charset="0"/>
              </a:rPr>
              <a:t>Aimé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Ramond</a:t>
            </a:r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04 68 24 39 71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9H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20H = 8pm		</a:t>
            </a:r>
            <a:r>
              <a:rPr lang="en-US" dirty="0" err="1" smtClean="0">
                <a:latin typeface="Comic Sans MS" panose="030F0702030302020204" pitchFamily="66" charset="0"/>
              </a:rPr>
              <a:t>samedi</a:t>
            </a:r>
            <a:r>
              <a:rPr lang="en-US" dirty="0" smtClean="0">
                <a:latin typeface="Comic Sans MS" panose="030F0702030302020204" pitchFamily="66" charset="0"/>
              </a:rPr>
              <a:t> 19H = 7pm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The pharmacy is not open on Sunday.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Using the medication properly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Advising you on your health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Vaccinations for a trip 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Side effects of a medication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4343400"/>
            <a:ext cx="1905434" cy="1905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821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In France , pharmacies are closed on holidays and Sundays.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 You can go to the </a:t>
            </a:r>
            <a:r>
              <a:rPr lang="en-US" u="sng" dirty="0" err="1" smtClean="0">
                <a:latin typeface="Comic Sans MS" panose="030F0702030302020204" pitchFamily="66" charset="0"/>
              </a:rPr>
              <a:t>Pharmacie</a:t>
            </a:r>
            <a:r>
              <a:rPr lang="en-US" u="sng" dirty="0" smtClean="0">
                <a:latin typeface="Comic Sans MS" panose="030F0702030302020204" pitchFamily="66" charset="0"/>
              </a:rPr>
              <a:t> de </a:t>
            </a:r>
            <a:r>
              <a:rPr lang="en-US" u="sng" dirty="0" err="1" smtClean="0">
                <a:latin typeface="Comic Sans MS" panose="030F0702030302020204" pitchFamily="66" charset="0"/>
              </a:rPr>
              <a:t>Garde</a:t>
            </a:r>
            <a:r>
              <a:rPr lang="en-US" u="sng" dirty="0" smtClean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which is a pharmacy that is “on call” .</a:t>
            </a: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5190" y="3962400"/>
            <a:ext cx="32766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92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26</TotalTime>
  <Words>112</Words>
  <Application>Microsoft Office PowerPoint</Application>
  <PresentationFormat>On-screen Show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Comic Sans MS</vt:lpstr>
      <vt:lpstr>Franklin Gothic Book</vt:lpstr>
      <vt:lpstr>Perpetua</vt:lpstr>
      <vt:lpstr>Wingdings 2</vt:lpstr>
      <vt:lpstr>Equity</vt:lpstr>
      <vt:lpstr>Inversion practice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 Pharmacie du Gardet 324</vt:lpstr>
      <vt:lpstr>PowerPoint Presentation</vt:lpstr>
    </vt:vector>
  </TitlesOfParts>
  <Company>Washington Township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Inversion practice</dc:title>
  <dc:creator>Patricia Cedrone</dc:creator>
  <cp:lastModifiedBy>Patricia Cedrone</cp:lastModifiedBy>
  <cp:revision>6</cp:revision>
  <dcterms:created xsi:type="dcterms:W3CDTF">2014-03-27T15:03:17Z</dcterms:created>
  <dcterms:modified xsi:type="dcterms:W3CDTF">2015-04-13T15:10:28Z</dcterms:modified>
</cp:coreProperties>
</file>