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8E8529-2D64-4FDE-85F7-EFC526454E1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2BDF6D-7798-49AC-A68D-266E032C6E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Use inversion to form questions.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Inversion practice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Nous </a:t>
            </a:r>
            <a:r>
              <a:rPr lang="en-US" dirty="0" err="1" smtClean="0">
                <a:latin typeface="Comic Sans MS" pitchFamily="66" charset="0"/>
              </a:rPr>
              <a:t>faisons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une</a:t>
            </a:r>
            <a:r>
              <a:rPr lang="en-US" dirty="0" smtClean="0">
                <a:latin typeface="Comic Sans MS" pitchFamily="66" charset="0"/>
              </a:rPr>
              <a:t> promenade.</a:t>
            </a:r>
          </a:p>
          <a:p>
            <a:r>
              <a:rPr lang="en-US" dirty="0" err="1" smtClean="0">
                <a:latin typeface="Comic Sans MS" pitchFamily="66" charset="0"/>
              </a:rPr>
              <a:t>Faisons</a:t>
            </a:r>
            <a:r>
              <a:rPr lang="en-US" dirty="0" smtClean="0">
                <a:latin typeface="Comic Sans MS" pitchFamily="66" charset="0"/>
              </a:rPr>
              <a:t>-nous </a:t>
            </a:r>
            <a:r>
              <a:rPr lang="en-US" dirty="0" err="1" smtClean="0">
                <a:latin typeface="Comic Sans MS" pitchFamily="66" charset="0"/>
              </a:rPr>
              <a:t>une</a:t>
            </a:r>
            <a:r>
              <a:rPr lang="en-US" dirty="0" smtClean="0">
                <a:latin typeface="Comic Sans MS" pitchFamily="66" charset="0"/>
              </a:rPr>
              <a:t> promenade?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pcedrone\AppData\Local\Microsoft\Windows\Temporary Internet Files\Content.IE5\6O8916VP\MC9004361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75" y="3619500"/>
            <a:ext cx="184150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08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Elle </a:t>
            </a:r>
            <a:r>
              <a:rPr lang="en-US" dirty="0" err="1" smtClean="0">
                <a:latin typeface="Comic Sans MS" pitchFamily="66" charset="0"/>
              </a:rPr>
              <a:t>dessine</a:t>
            </a:r>
            <a:r>
              <a:rPr lang="en-US" dirty="0" smtClean="0">
                <a:latin typeface="Comic Sans MS" pitchFamily="66" charset="0"/>
              </a:rPr>
              <a:t> avec des crayons de </a:t>
            </a:r>
            <a:r>
              <a:rPr lang="en-US" dirty="0" err="1" smtClean="0">
                <a:latin typeface="Comic Sans MS" pitchFamily="66" charset="0"/>
              </a:rPr>
              <a:t>couleur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err="1" smtClean="0">
                <a:latin typeface="Comic Sans MS" pitchFamily="66" charset="0"/>
              </a:rPr>
              <a:t>Dessine</a:t>
            </a:r>
            <a:r>
              <a:rPr lang="en-US" dirty="0" smtClean="0">
                <a:latin typeface="Comic Sans MS" pitchFamily="66" charset="0"/>
              </a:rPr>
              <a:t>-t-</a:t>
            </a:r>
            <a:r>
              <a:rPr lang="en-US" dirty="0" err="1" smtClean="0">
                <a:latin typeface="Comic Sans MS" pitchFamily="66" charset="0"/>
              </a:rPr>
              <a:t>elle</a:t>
            </a:r>
            <a:r>
              <a:rPr lang="en-US" dirty="0" smtClean="0">
                <a:latin typeface="Comic Sans MS" pitchFamily="66" charset="0"/>
              </a:rPr>
              <a:t> avec des crayons de </a:t>
            </a:r>
            <a:r>
              <a:rPr lang="en-US" dirty="0" err="1" smtClean="0">
                <a:latin typeface="Comic Sans MS" pitchFamily="66" charset="0"/>
              </a:rPr>
              <a:t>couleur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 descr="C:\Users\pcedrone\AppData\Local\Microsoft\Windows\Temporary Internet Files\Content.IE5\KMKF4GJS\MC9003381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330574"/>
            <a:ext cx="18510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6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Suzette </a:t>
            </a:r>
            <a:r>
              <a:rPr lang="en-US" dirty="0" err="1" smtClean="0">
                <a:latin typeface="Comic Sans MS" pitchFamily="66" charset="0"/>
              </a:rPr>
              <a:t>va</a:t>
            </a:r>
            <a:r>
              <a:rPr lang="en-US" dirty="0" smtClean="0">
                <a:latin typeface="Comic Sans MS" pitchFamily="66" charset="0"/>
              </a:rPr>
              <a:t> à la poste.</a:t>
            </a:r>
          </a:p>
          <a:p>
            <a:r>
              <a:rPr lang="en-US" dirty="0" smtClean="0">
                <a:latin typeface="Comic Sans MS" pitchFamily="66" charset="0"/>
              </a:rPr>
              <a:t>Suzette, </a:t>
            </a:r>
            <a:r>
              <a:rPr lang="en-US" dirty="0" err="1" smtClean="0">
                <a:latin typeface="Comic Sans MS" pitchFamily="66" charset="0"/>
              </a:rPr>
              <a:t>va</a:t>
            </a:r>
            <a:r>
              <a:rPr lang="en-US" dirty="0" smtClean="0">
                <a:latin typeface="Comic Sans MS" pitchFamily="66" charset="0"/>
              </a:rPr>
              <a:t>-t-</a:t>
            </a:r>
            <a:r>
              <a:rPr lang="en-US" dirty="0" err="1" smtClean="0">
                <a:latin typeface="Comic Sans MS" pitchFamily="66" charset="0"/>
              </a:rPr>
              <a:t>elle</a:t>
            </a:r>
            <a:r>
              <a:rPr lang="en-US" dirty="0" smtClean="0">
                <a:latin typeface="Comic Sans MS" pitchFamily="66" charset="0"/>
              </a:rPr>
              <a:t> à la poste?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 descr="C:\Users\pcedrone\AppData\Local\Microsoft\Windows\Temporary Internet Files\Content.IE5\6O8916VP\MC900310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377" y="3581400"/>
            <a:ext cx="2412823" cy="222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95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Quand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est-ce-que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vous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nagez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err="1" smtClean="0">
                <a:latin typeface="Comic Sans MS" pitchFamily="66" charset="0"/>
              </a:rPr>
              <a:t>Quand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nagez-vous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 descr="C:\Users\pcedrone\AppData\Local\Microsoft\Windows\Temporary Internet Files\Content.IE5\KMKF4GJS\MC9002313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3500438"/>
            <a:ext cx="2597150" cy="176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63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Vous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avez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mangé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tartine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err="1" smtClean="0">
                <a:latin typeface="Comic Sans MS" pitchFamily="66" charset="0"/>
              </a:rPr>
              <a:t>Avez-vous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mangé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tartine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122" name="Picture 2" descr="C:\Users\pcedrone\AppData\Local\Microsoft\Windows\Temporary Internet Files\Content.IE5\6QG5TE6J\MP90040280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2971800"/>
            <a:ext cx="6400800" cy="326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98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Pharmacie</a:t>
            </a:r>
            <a:r>
              <a:rPr lang="en-US" dirty="0" smtClean="0"/>
              <a:t> du </a:t>
            </a:r>
            <a:r>
              <a:rPr lang="en-US" dirty="0" err="1" smtClean="0"/>
              <a:t>Gardet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162 Rue </a:t>
            </a:r>
            <a:r>
              <a:rPr lang="en-US" dirty="0" err="1" smtClean="0">
                <a:latin typeface="Comic Sans MS" panose="030F0702030302020204" pitchFamily="66" charset="0"/>
              </a:rPr>
              <a:t>Aimé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Ramond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04 68 24 39 71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9H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20H = 8pm		</a:t>
            </a:r>
            <a:r>
              <a:rPr lang="en-US" dirty="0" err="1" smtClean="0">
                <a:latin typeface="Comic Sans MS" panose="030F0702030302020204" pitchFamily="66" charset="0"/>
              </a:rPr>
              <a:t>samedi</a:t>
            </a:r>
            <a:r>
              <a:rPr lang="en-US" dirty="0" smtClean="0">
                <a:latin typeface="Comic Sans MS" panose="030F0702030302020204" pitchFamily="66" charset="0"/>
              </a:rPr>
              <a:t> 19H = 7pm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pharmacy is not open on Sunday.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Using the medication properly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Advising you on your health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Vaccinations for a trip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Side effects of a medication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343400"/>
            <a:ext cx="1905434" cy="190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2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In France , pharmacies are closed on holidays and Sundays.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You can go to the </a:t>
            </a:r>
            <a:r>
              <a:rPr lang="en-US" u="sng" dirty="0" err="1" smtClean="0">
                <a:latin typeface="Comic Sans MS" panose="030F0702030302020204" pitchFamily="66" charset="0"/>
              </a:rPr>
              <a:t>Pharmacie</a:t>
            </a:r>
            <a:r>
              <a:rPr lang="en-US" u="sng" dirty="0" smtClean="0">
                <a:latin typeface="Comic Sans MS" panose="030F0702030302020204" pitchFamily="66" charset="0"/>
              </a:rPr>
              <a:t> de </a:t>
            </a:r>
            <a:r>
              <a:rPr lang="en-US" u="sng" dirty="0" err="1" smtClean="0">
                <a:latin typeface="Comic Sans MS" panose="030F0702030302020204" pitchFamily="66" charset="0"/>
              </a:rPr>
              <a:t>Garde</a:t>
            </a:r>
            <a:r>
              <a:rPr lang="en-US" u="sng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which is a pharmacy that is “on call” 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190" y="3962400"/>
            <a:ext cx="3276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2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112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Comic Sans MS</vt:lpstr>
      <vt:lpstr>Franklin Gothic Book</vt:lpstr>
      <vt:lpstr>Perpetua</vt:lpstr>
      <vt:lpstr>Wingdings 2</vt:lpstr>
      <vt:lpstr>Equity</vt:lpstr>
      <vt:lpstr>Inversion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 Pharmacie du Gardet 324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Inversion practice</dc:title>
  <dc:creator>Patricia Cedrone</dc:creator>
  <cp:lastModifiedBy>Patricia Cedrone</cp:lastModifiedBy>
  <cp:revision>6</cp:revision>
  <dcterms:created xsi:type="dcterms:W3CDTF">2014-03-27T15:03:17Z</dcterms:created>
  <dcterms:modified xsi:type="dcterms:W3CDTF">2015-04-13T15:10:28Z</dcterms:modified>
</cp:coreProperties>
</file>